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042F263-B84C-4457-866F-0A5C214691C0}">
          <p14:sldIdLst>
            <p14:sldId id="256"/>
            <p14:sldId id="257"/>
          </p14:sldIdLst>
        </p14:section>
        <p14:section name="제목 없는 구역" id="{DC430B1D-82DD-4EEB-841F-048286316453}">
          <p14:sldIdLst>
            <p14:sldId id="265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93C9"/>
    <a:srgbClr val="8FAADC"/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26" autoAdjust="0"/>
  </p:normalViewPr>
  <p:slideViewPr>
    <p:cSldViewPr snapToGrid="0">
      <p:cViewPr varScale="1">
        <p:scale>
          <a:sx n="122" d="100"/>
          <a:sy n="122" d="100"/>
        </p:scale>
        <p:origin x="1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3944-7274-465E-8180-197F4D447EBA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C1BF8-31CF-47DA-A010-7510113A1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68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142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30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214B-8371-4049-A376-18260CE6D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71B6-1F4B-434C-941A-8BBDAF3C7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198B7-D558-4A5E-9830-F82414B4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C20DB-F8E6-4EB0-B792-D064B6EE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C682E-498B-41DB-B328-3F6A2FC5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6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6F03-D337-4CC3-8E2B-49D6E7F3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A288F-C9B3-4C60-AD55-86B15429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4A80E-8E6A-451D-92EC-EC47937E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C3128-9D13-41BE-95B8-354C4DA2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99FEC-279E-4402-8D2E-B7A37C59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2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76B43D-1D91-4CA5-A3D5-ABA224E22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75E38C-7F0A-4C63-AA57-2220844B7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322E4-7727-40BB-AE5B-1924928E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5C373-7D7E-4EBE-A755-B47CF78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1B7E5-D451-4AFE-856B-4CDEAD69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4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2D87A-C90D-457A-99A5-9ABAF1CC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2E2C0-1E4A-416B-A2A7-7F929A020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FB94ED-0597-4D76-825A-74A5779B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1C3DF-DD69-41EF-8CA5-FEA9AAB8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BA97D-E33E-4847-ADCA-D0D3C4BC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1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A823D-D30A-46F1-96A2-BBCF061A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82C89-59F5-40E1-BBC1-F3C54A432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FEC73-9685-468F-B2F0-666855C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80AB7-106E-4957-B34C-43D34205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B29F2-BFC7-470C-866B-4F59DC8B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5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381B4-028D-4D5F-B05D-1CAC5FD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0FF73-89A7-40E8-A112-0909BF20E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46905-1E5A-4929-9112-B4D92FF9E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38FA78-AB44-4CED-841F-87E82500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9EC361-F0E0-42F3-894B-5AC616D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30A2A-30EC-49EB-AF74-01C78219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9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0BE8F-8C09-4310-AC18-1DE67062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5F3E3-3DD3-4B34-8779-B704DF4B5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9C39C5-0D16-4577-9369-15DC2ABF1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B76DCE-6459-4994-9A37-084C7FE41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83B27-5796-4446-9A7A-26373F7E6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6AC20E-C031-403D-AEA8-7A7EC78B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DD0432-C46B-4A2F-9337-E5246963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4C0C8-B29A-4B82-AD3C-EBD45C72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9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9D876-EBCB-441D-92C2-C1C6783B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5793A-F6B8-4F60-A894-DCE7362F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367CE-3D19-4F17-BC99-8A88BA76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F3B72F-510C-4EBD-9F61-7B503020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24976B-D518-4557-B8AE-AABEC4F2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E5CCAF-EDA9-49E6-8862-E627DDBB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96815-A66C-4DD0-B816-72B0E14B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2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D4740-1104-4B5C-BF35-35FD038C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E2DEB-9700-4D1E-9899-E34022C0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98776-1822-41AB-96E9-C1D45C2B6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0AABF-AE69-4E75-968B-B50A8B10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E22B1-4F5E-421E-BE84-E824E941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F3548-D77C-421B-B079-1D21E4E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6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5ACED-1827-4D97-81CD-C1E641A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18C1F-2791-4417-8578-CE013A6AE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916DCC-56E5-4A18-84B2-7F83096D9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A47DB-CE1B-46BB-9B83-E5E3C1AD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3511B-5940-4B2E-B76A-EDE3E39D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E4BF56-08A1-42CF-ADD5-1E3F0B78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93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6E1A17-D54A-4D10-8E04-FA9457FC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36819-7D29-4A63-9E2C-CEF230E9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C70F6-AC86-4242-9145-957D0C42F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F50-785F-4ABF-ACD4-1BFC9A78FDCC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6A69A-53F4-4FF8-9CDA-ED479C2E5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0DB89-A647-4D24-B8B8-E4A09697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pathfinding-research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miro0325/Digitech_Compan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roffeine0327/slime-defense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Proffeine0327/TowerDefen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Proffeine0327/2024-region-tech-competi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Proffeine0327/SchoolPresentationProjec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kim-jeong-min-1/2022-July-GameJam/tree/ma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EscapeFr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E4438C9-DDD0-4121-A3CD-AD44B51EE25B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50A65-118D-47B4-B707-339E97AAD18B}"/>
              </a:ext>
            </a:extLst>
          </p:cNvPr>
          <p:cNvSpPr txBox="1"/>
          <p:nvPr/>
        </p:nvSpPr>
        <p:spPr>
          <a:xfrm>
            <a:off x="5115114" y="3429000"/>
            <a:ext cx="1961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김웅섭</a:t>
            </a:r>
            <a:r>
              <a:rPr lang="en-US" altLang="ko-KR" sz="3200" dirty="0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AE6BD-4999-4589-86B3-364E30E6E649}"/>
              </a:ext>
            </a:extLst>
          </p:cNvPr>
          <p:cNvSpPr txBox="1"/>
          <p:nvPr/>
        </p:nvSpPr>
        <p:spPr>
          <a:xfrm>
            <a:off x="3976271" y="2967335"/>
            <a:ext cx="42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매 시간 발전하는 개발자</a:t>
            </a:r>
          </a:p>
        </p:txBody>
      </p:sp>
    </p:spTree>
    <p:extLst>
      <p:ext uri="{BB962C8B-B14F-4D97-AF65-F5344CB8AC3E}">
        <p14:creationId xmlns:p14="http://schemas.microsoft.com/office/powerpoint/2010/main" val="18761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86386-1ADF-4689-B5F2-7D5C56088F2E}"/>
              </a:ext>
            </a:extLst>
          </p:cNvPr>
          <p:cNvSpPr/>
          <p:nvPr/>
        </p:nvSpPr>
        <p:spPr>
          <a:xfrm>
            <a:off x="-10990" y="0"/>
            <a:ext cx="37338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endParaRPr lang="ko-KR" altLang="en-US" sz="3600" dirty="0">
              <a:ln w="12700">
                <a:solidFill>
                  <a:schemeClr val="bg1"/>
                </a:solidFill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 연구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프로젝트 설명</a:t>
            </a: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알고리즘을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게임에 적용하기 위해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연구를 목적으로 만든 프로젝트</a:t>
            </a:r>
          </a:p>
          <a:p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기존에 알고 있었던 </a:t>
            </a:r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가 아닌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알고리즘에 대하여 호기심을 가지게 되었고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코드를 구현하여 성능을 비교해 보았다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090446"/>
            <a:ext cx="40425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JPS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0" y="5950310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#Astar #Jps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B52F751-8E3C-4A6A-846C-9468E6713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928" y="122860"/>
            <a:ext cx="3411182" cy="18335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C2CF4DA-F42D-4117-95F3-929AD676D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528" y="2054275"/>
            <a:ext cx="3395582" cy="1825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8F313B-2394-43F3-BD76-F14ADCBA8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528" y="4052911"/>
            <a:ext cx="3597379" cy="26290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51D770-C233-4B8A-8500-6703B80EE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436" y="3879400"/>
            <a:ext cx="3373406" cy="29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30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86386-1ADF-4689-B5F2-7D5C56088F2E}"/>
              </a:ext>
            </a:extLst>
          </p:cNvPr>
          <p:cNvSpPr/>
          <p:nvPr/>
        </p:nvSpPr>
        <p:spPr>
          <a:xfrm>
            <a:off x="-10990" y="0"/>
            <a:ext cx="37338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소개</a:t>
            </a:r>
            <a:endParaRPr lang="ko-KR" altLang="en-US" sz="4000" dirty="0">
              <a:ln w="12700">
                <a:solidFill>
                  <a:schemeClr val="bg1"/>
                </a:solidFill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CB6CE-3219-4393-9213-AC6F3EF6473A}"/>
              </a:ext>
            </a:extLst>
          </p:cNvPr>
          <p:cNvSpPr txBox="1"/>
          <p:nvPr/>
        </p:nvSpPr>
        <p:spPr>
          <a:xfrm>
            <a:off x="74420" y="1460467"/>
            <a:ext cx="3145030" cy="165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9525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프로필</a:t>
            </a:r>
            <a:endParaRPr lang="en-US" altLang="ko-KR" sz="2400" dirty="0">
              <a:ln w="9525">
                <a:solidFill>
                  <a:schemeClr val="bg1"/>
                </a:solidFill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이름        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김웅섭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생년월일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2006. 03. 27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전화번호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010-4060-1993 </a:t>
            </a:r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6021B-5343-404B-89FC-6104F89F6B9C}"/>
              </a:ext>
            </a:extLst>
          </p:cNvPr>
          <p:cNvSpPr txBox="1"/>
          <p:nvPr/>
        </p:nvSpPr>
        <p:spPr>
          <a:xfrm>
            <a:off x="74420" y="3581401"/>
            <a:ext cx="35260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이력</a:t>
            </a:r>
            <a:endParaRPr lang="en-US" altLang="ko-KR" sz="2400" dirty="0">
              <a:ln>
                <a:solidFill>
                  <a:schemeClr val="bg1"/>
                </a:solidFill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(5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위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2022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교과 우수상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프로그래밍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GTQ Excel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자격증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EACA5F-2AAA-4828-9839-330C781CFA90}"/>
              </a:ext>
            </a:extLst>
          </p:cNvPr>
          <p:cNvSpPr/>
          <p:nvPr/>
        </p:nvSpPr>
        <p:spPr>
          <a:xfrm>
            <a:off x="4124081" y="966669"/>
            <a:ext cx="4854385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73445-6159-4C91-925D-0113AD509C4B}"/>
              </a:ext>
            </a:extLst>
          </p:cNvPr>
          <p:cNvSpPr txBox="1"/>
          <p:nvPr/>
        </p:nvSpPr>
        <p:spPr>
          <a:xfrm>
            <a:off x="4124081" y="505004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E889E-4DEC-46A3-AA92-3FE8B757AB32}"/>
              </a:ext>
            </a:extLst>
          </p:cNvPr>
          <p:cNvSpPr txBox="1"/>
          <p:nvPr/>
        </p:nvSpPr>
        <p:spPr>
          <a:xfrm>
            <a:off x="4226170" y="1073438"/>
            <a:ext cx="356700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디지텍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컴퍼니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 스크램블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 연구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ko-KR" altLang="en-US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FD2A7A-0CC0-4877-A3ED-EE7C692BBACD}"/>
              </a:ext>
            </a:extLst>
          </p:cNvPr>
          <p:cNvSpPr/>
          <p:nvPr/>
        </p:nvSpPr>
        <p:spPr>
          <a:xfrm>
            <a:off x="4124080" y="5016027"/>
            <a:ext cx="4854385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6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86386-1ADF-4689-B5F2-7D5C56088F2E}"/>
              </a:ext>
            </a:extLst>
          </p:cNvPr>
          <p:cNvSpPr/>
          <p:nvPr/>
        </p:nvSpPr>
        <p:spPr>
          <a:xfrm>
            <a:off x="-10990" y="0"/>
            <a:ext cx="37338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3249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디지텍</a:t>
            </a:r>
            <a:r>
              <a:rPr lang="ko-KR" altLang="en-US" sz="40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컴퍼니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졸업 작품에서 발표하기 위하여</a:t>
            </a:r>
            <a:endParaRPr lang="en-US" altLang="ko-KR" sz="16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만드는 프로젝트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sz="16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16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6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리썰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컴퍼니의 아이템과 적을 </a:t>
            </a:r>
            <a:r>
              <a:rPr lang="ko-KR" altLang="en-US" sz="16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디지텍고의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여러 재미있는 상황들과 물건들로 교체하면</a:t>
            </a:r>
            <a:endParaRPr lang="en-US" altLang="ko-KR" sz="16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재미있을 것 같아서 만들었다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sz="16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플레이어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전체적인 게임 플로우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서버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 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구조 구축을 담당하였다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ko-KR" altLang="en-US" sz="16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66052" y="3982541"/>
            <a:ext cx="404253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Unity Photon</a:t>
            </a:r>
            <a:r>
              <a:rPr lang="ko-KR" altLang="en-US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사용하여 서버를 구축하였다</a:t>
            </a:r>
            <a:r>
              <a:rPr lang="en-US" altLang="ko-KR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sz="1600" dirty="0">
              <a:ln w="9525">
                <a:noFill/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기존 게임에서 지원하지 않던 중도 입장을 구현하기 위하여 </a:t>
            </a:r>
            <a:r>
              <a:rPr lang="en-US" altLang="ko-KR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Request </a:t>
            </a:r>
            <a:r>
              <a:rPr lang="ko-KR" altLang="en-US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→</a:t>
            </a:r>
            <a:r>
              <a:rPr lang="en-US" altLang="ko-KR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Receive </a:t>
            </a:r>
            <a:r>
              <a:rPr lang="ko-KR" altLang="en-US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형태의 흐름을 설계하였다</a:t>
            </a:r>
            <a:r>
              <a:rPr lang="en-US" altLang="ko-KR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sz="1600" dirty="0">
              <a:ln w="9525">
                <a:noFill/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네트워크 연산의 최적화를 위하여 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Observer Pattern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적용시켰다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rgbClr val="7493C9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https://github.com/miro03...</a:t>
            </a:r>
            <a:endParaRPr lang="en-US" altLang="ko-KR" dirty="0">
              <a:ln w="12700">
                <a:noFill/>
              </a:ln>
              <a:solidFill>
                <a:srgbClr val="7493C9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아트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-20830" y="6368964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리썰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컴퍼니 </a:t>
            </a: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졸업 작품</a:t>
            </a:r>
            <a:endParaRPr lang="en-US" altLang="ko-KR" dirty="0">
              <a:ln w="12700">
                <a:noFill/>
              </a:ln>
              <a:solidFill>
                <a:schemeClr val="bg1">
                  <a:lumMod val="7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922CF-2DBA-482A-8E44-BAD76F658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34" y="92017"/>
            <a:ext cx="3733800" cy="20685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43FD64-1E72-42F5-AA18-9D522103C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409" y="2186491"/>
            <a:ext cx="3700233" cy="20310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06A5D0-EA57-4ED7-9741-BC6E91DD2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751" y="4301481"/>
            <a:ext cx="2836338" cy="246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94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86386-1ADF-4689-B5F2-7D5C56088F2E}"/>
              </a:ext>
            </a:extLst>
          </p:cNvPr>
          <p:cNvSpPr/>
          <p:nvPr/>
        </p:nvSpPr>
        <p:spPr>
          <a:xfrm>
            <a:off x="-10990" y="0"/>
            <a:ext cx="37338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493C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3249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40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스토어에 </a:t>
            </a:r>
          </a:p>
          <a:p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출시를 목적으로 만들던</a:t>
            </a:r>
          </a:p>
          <a:p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게임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endParaRPr lang="en-US" altLang="ko-KR" sz="16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모든 라운드 클리어 또는 최대한 오래 살아남는 것이 목표이다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sz="16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아군 </a:t>
            </a:r>
            <a:r>
              <a:rPr lang="ko-KR" altLang="en-US" sz="16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슬라임은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같은 종류와 같은 레벨인</a:t>
            </a:r>
          </a:p>
          <a:p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다른 </a:t>
            </a:r>
            <a:r>
              <a:rPr lang="ko-KR" altLang="en-US" sz="16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슬라임과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합치면 된다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이외에도 </a:t>
            </a:r>
            <a:r>
              <a:rPr lang="ko-KR" altLang="en-US" sz="16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구조물 파괴 등 전략적으로 스테이지를 </a:t>
            </a:r>
            <a:r>
              <a:rPr lang="ko-KR" altLang="en-US" sz="16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헤쳐나가며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클리어 </a:t>
            </a:r>
            <a:r>
              <a:rPr lang="ko-KR" altLang="en-US" sz="16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해야되는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게임이다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sz="16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인게임의 모든 코드를 담당하였다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ko-KR" altLang="en-US" sz="16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37D498-EFCD-4F54-88B5-77FEB4B57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08" y="81742"/>
            <a:ext cx="2403707" cy="13427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9114C6-2DBC-4211-9E71-08EDE2093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847" y="947530"/>
            <a:ext cx="2415129" cy="13427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0FB165-BA12-4CD3-9AA1-5B83CAE20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063" y="2410482"/>
            <a:ext cx="3171031" cy="43403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149462" y="4263720"/>
            <a:ext cx="404253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Google Sheet</a:t>
            </a:r>
            <a:r>
              <a:rPr lang="ko-KR" altLang="en-US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데이터를</a:t>
            </a:r>
            <a:r>
              <a:rPr lang="en-US" altLang="ko-KR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자동으로 </a:t>
            </a:r>
            <a:r>
              <a:rPr lang="ko-KR" altLang="en-US" sz="1600" dirty="0" err="1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파싱하여</a:t>
            </a:r>
            <a:r>
              <a:rPr lang="ko-KR" altLang="en-US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사용</a:t>
            </a:r>
            <a:endParaRPr lang="en-US" altLang="ko-KR" sz="1600" dirty="0">
              <a:ln w="9525">
                <a:noFill/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16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</a:t>
            </a:r>
            <a:r>
              <a:rPr lang="ko-KR" altLang="en-US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Observer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pattern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사용해 </a:t>
            </a:r>
            <a:r>
              <a:rPr lang="ko-KR" altLang="en-US" sz="16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 구현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</a:p>
          <a:p>
            <a:endParaRPr lang="en-US" altLang="ko-KR" sz="16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</a:t>
            </a:r>
            <a:r>
              <a:rPr lang="ko-KR" altLang="en-US" sz="1600" dirty="0">
                <a:ln w="9525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Batching, Occlusion culling </a:t>
            </a:r>
            <a:r>
              <a:rPr lang="ko-KR" altLang="en-US" sz="16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 사용하여 최적화</a:t>
            </a:r>
            <a:endParaRPr lang="en-US" altLang="ko-KR" sz="16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0" y="5951281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</a:t>
            </a: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</a:t>
            </a:r>
            <a:endParaRPr lang="en-US" altLang="ko-KR" dirty="0">
              <a:ln w="12700">
                <a:noFill/>
              </a:ln>
              <a:solidFill>
                <a:schemeClr val="bg1">
                  <a:lumMod val="7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dirty="0">
              <a:ln w="12700">
                <a:noFill/>
              </a:ln>
              <a:solidFill>
                <a:schemeClr val="bg1">
                  <a:lumMod val="7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313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86386-1ADF-4689-B5F2-7D5C56088F2E}"/>
              </a:ext>
            </a:extLst>
          </p:cNvPr>
          <p:cNvSpPr/>
          <p:nvPr/>
        </p:nvSpPr>
        <p:spPr>
          <a:xfrm>
            <a:off x="-10990" y="0"/>
            <a:ext cx="37338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</a:t>
            </a:r>
          </a:p>
          <a:p>
            <a:r>
              <a:rPr lang="ko-KR" altLang="en-US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전국기능경기대회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만들기 위하여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제작하였던 타워 디펜스 프로젝트</a:t>
            </a:r>
          </a:p>
          <a:p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본선에 나가는 친구를 도와주는 도우미로서 기능경기대회를 간접적으로 참여하였다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- 2.5D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구현을 위해 캐릭터에 빌보드 시스템을 적용</a:t>
            </a:r>
          </a:p>
          <a:p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Static class extension, Lerp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이용해 간단하게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System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b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</a:b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0" y="5951281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#2023 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기능경기대회</a:t>
            </a:r>
            <a:endParaRPr lang="en-US" altLang="ko-KR" dirty="0">
              <a:ln w="12700">
                <a:noFill/>
              </a:ln>
              <a:solidFill>
                <a:schemeClr val="bg1">
                  <a:lumMod val="7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게임 </a:t>
            </a: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#2.5D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9791C00-1B49-4E56-8341-3E8E288EA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0" r="7000"/>
          <a:stretch/>
        </p:blipFill>
        <p:spPr>
          <a:xfrm>
            <a:off x="3808220" y="65341"/>
            <a:ext cx="2605259" cy="16282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764CF5C-6329-4E4F-8A06-A7B6926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0" r="7000"/>
          <a:stretch/>
        </p:blipFill>
        <p:spPr>
          <a:xfrm>
            <a:off x="5617811" y="977582"/>
            <a:ext cx="2385810" cy="14911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060294-003E-4BBB-B7D7-571B49106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117" y="2793153"/>
            <a:ext cx="3300627" cy="38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23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86386-1ADF-4689-B5F2-7D5C56088F2E}"/>
              </a:ext>
            </a:extLst>
          </p:cNvPr>
          <p:cNvSpPr/>
          <p:nvPr/>
        </p:nvSpPr>
        <p:spPr>
          <a:xfrm>
            <a:off x="-10990" y="0"/>
            <a:ext cx="37338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</a:t>
            </a:r>
          </a:p>
          <a:p>
            <a:r>
              <a:rPr lang="ko-KR" altLang="en-US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지방기능경기대회를 나가기 위하여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연습하였던 프로젝트</a:t>
            </a:r>
          </a:p>
          <a:p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자동차를 업그레이드 하고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장애물을 피하여 상대보다 먼저 결승선에 도달하면 되는 게임이다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Wheel Collider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복잡함을 해소하기 위하여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Sphere Collider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</a:t>
            </a:r>
          </a:p>
          <a:p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Static class extension, Lerp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이용해 간단하게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System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-20830" y="6398643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지방기능 경기대회 </a:t>
            </a: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레이싱 게임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88CB22-0D91-4F4C-854D-9C81D3BC3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0" r="3055"/>
          <a:stretch/>
        </p:blipFill>
        <p:spPr>
          <a:xfrm>
            <a:off x="3808220" y="204102"/>
            <a:ext cx="2902681" cy="16582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2EB0B4-7C2B-483D-BB82-5DAB7AE15D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2" r="3983"/>
          <a:stretch/>
        </p:blipFill>
        <p:spPr>
          <a:xfrm>
            <a:off x="5077961" y="1318370"/>
            <a:ext cx="2902681" cy="16844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D778B8-86A1-4C5E-9128-92B6265F3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220" y="3185144"/>
            <a:ext cx="4127412" cy="36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66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86386-1ADF-4689-B5F2-7D5C56088F2E}"/>
              </a:ext>
            </a:extLst>
          </p:cNvPr>
          <p:cNvSpPr/>
          <p:nvPr/>
        </p:nvSpPr>
        <p:spPr>
          <a:xfrm>
            <a:off x="-10990" y="0"/>
            <a:ext cx="37338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883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</a:t>
            </a:r>
          </a:p>
          <a:p>
            <a:r>
              <a:rPr lang="ko-KR" altLang="en-US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스크램블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프로그래머와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디자이너를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Pair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짝지어서 진행하였던 프로젝트</a:t>
            </a:r>
          </a:p>
          <a:p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Brotato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게임의 강화 능력을 레퍼런스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삼아서 만든 게임이다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적을 잡아서 총과 능력을 업그레이드 해서 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10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분까지 버티면 되는 게임이다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게임을 빠르게 완성하기 위하여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Scriptable Object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Prefab System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적극 활용</a:t>
            </a:r>
          </a:p>
          <a:p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Singleton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유연성과 결합도에 관련된 문제를 해결하기 위하여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Service Locator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패턴을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-20830" y="6398643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#Brotato #</a:t>
            </a:r>
            <a:r>
              <a:rPr lang="ko-KR" altLang="en-US" dirty="0" err="1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뱀서라이크</a:t>
            </a:r>
            <a:endParaRPr lang="ko-KR" altLang="en-US" dirty="0">
              <a:ln w="12700">
                <a:noFill/>
              </a:ln>
              <a:solidFill>
                <a:schemeClr val="bg1">
                  <a:lumMod val="7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CE817F-5260-461C-B9A5-4E8BBBAA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220" y="115862"/>
            <a:ext cx="2898253" cy="16072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5AF8CA-D0DE-4F46-A9F2-C72CCF41C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19" y="1188736"/>
            <a:ext cx="3119033" cy="17297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B01E4C-FC53-4224-9B5E-0F7AF4CCB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239" y="2999670"/>
            <a:ext cx="2840384" cy="372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01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86386-1ADF-4689-B5F2-7D5C56088F2E}"/>
              </a:ext>
            </a:extLst>
          </p:cNvPr>
          <p:cNvSpPr/>
          <p:nvPr/>
        </p:nvSpPr>
        <p:spPr>
          <a:xfrm>
            <a:off x="-10990" y="0"/>
            <a:ext cx="37338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진행하였던</a:t>
            </a: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제작한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프로젝트</a:t>
            </a:r>
          </a:p>
          <a:p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계속해서 나오는 좀비들을 처치하고 아이템 박스를 부숴서 자신을 강화하며 최대한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오래 살아남는 게임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Dictionary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사용하여 좀비의 행동과 수명을 관리</a:t>
            </a:r>
          </a:p>
          <a:p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최적화를 하기 위하여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 Pool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rgbClr val="8FAADC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rgbClr val="8FAADC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kim-jeo</a:t>
            </a:r>
            <a:r>
              <a:rPr lang="en-US" altLang="ko-KR" dirty="0">
                <a:ln w="12700">
                  <a:noFill/>
                </a:ln>
                <a:solidFill>
                  <a:srgbClr val="8FAADC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rgbClr val="8FAADC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-20830" y="6398643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dirty="0" err="1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endParaRPr lang="ko-KR" altLang="en-US" dirty="0">
              <a:ln w="12700">
                <a:noFill/>
              </a:ln>
              <a:solidFill>
                <a:schemeClr val="bg1">
                  <a:lumMod val="7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D50EF6-32EA-49EE-A0DC-F1459D46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29" y="134673"/>
            <a:ext cx="1106008" cy="19560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96DC8C-1D70-4292-9F7E-58E33F757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58" y="122860"/>
            <a:ext cx="1094446" cy="19560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F0A216D-2F10-4B3A-A4A0-E81449244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31" y="134673"/>
            <a:ext cx="1117450" cy="1956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09224B-C312-4E0B-BDBF-975F5D77C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205" y="2232913"/>
            <a:ext cx="2612554" cy="45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76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86386-1ADF-4689-B5F2-7D5C56088F2E}"/>
              </a:ext>
            </a:extLst>
          </p:cNvPr>
          <p:cNvSpPr/>
          <p:nvPr/>
        </p:nvSpPr>
        <p:spPr>
          <a:xfrm>
            <a:off x="-10990" y="0"/>
            <a:ext cx="37338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</a:p>
          <a:p>
            <a:r>
              <a:rPr lang="en-US" altLang="ko-KR" sz="3600" dirty="0">
                <a:ln w="12700">
                  <a:solidFill>
                    <a:schemeClr val="bg1"/>
                  </a:solidFill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동아리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제작하였던 공포게임</a:t>
            </a:r>
          </a:p>
          <a:p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각 층의 공략 방법 힌트를 사용자가 가진 카메라로 얻으면서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탈출하는게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목적이다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IMSCARED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라는 게임에서 영감을 받아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화면에 카메라로 아이템을 찍어서 얻으면 좋겠다는 생각으로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시도해본 프로젝트이다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플레이어 부분을 담당하였다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57062" y="4464540"/>
            <a:ext cx="40425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게임에 더욱 공포스러운 연출을 부각하기 위하여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Pixelate, Retro Shader Graph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구현 및 활용</a:t>
            </a:r>
          </a:p>
          <a:p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URP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진행한 프로젝트여서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Custom URP render feature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제작하여 적용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0" y="5950310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 </a:t>
            </a: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#Shader graph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>
                    <a:lumMod val="7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#Pixelate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6FF224-554B-4843-BFDC-1E474376F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220" y="31638"/>
            <a:ext cx="2985804" cy="1664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B3AF2C1-4D11-4C6A-9439-3F66B2A78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546" y="1285721"/>
            <a:ext cx="2791537" cy="15578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F6C105-8657-4C72-9E0A-EA8AE210C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779" y="2910557"/>
            <a:ext cx="2856314" cy="394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54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898</Words>
  <Application>Microsoft Office PowerPoint</Application>
  <PresentationFormat>와이드스크린</PresentationFormat>
  <Paragraphs>261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해피니스 산스 인쇄용 볼드</vt:lpstr>
      <vt:lpstr>해피니스 산스 인쇄용 타이틀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김웅섭</dc:creator>
  <cp:lastModifiedBy>웅섭 김</cp:lastModifiedBy>
  <cp:revision>306</cp:revision>
  <dcterms:created xsi:type="dcterms:W3CDTF">2024-04-10T23:02:10Z</dcterms:created>
  <dcterms:modified xsi:type="dcterms:W3CDTF">2024-06-07T04:21:23Z</dcterms:modified>
</cp:coreProperties>
</file>